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58" r:id="rId5"/>
    <p:sldId id="259" r:id="rId6"/>
    <p:sldId id="262" r:id="rId7"/>
    <p:sldId id="264" r:id="rId8"/>
    <p:sldId id="257" r:id="rId9"/>
    <p:sldId id="263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s-H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HN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1EC5-A0FE-47E7-8029-FAB960C3DE18}" type="datetimeFigureOut">
              <a:rPr lang="es-HN" smtClean="0"/>
              <a:t>24/04/2016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5A229-F280-4EA5-B080-5144DD329FCF}" type="slidenum">
              <a:rPr lang="es-HN" smtClean="0"/>
              <a:t>‹#›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675618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1EC5-A0FE-47E7-8029-FAB960C3DE18}" type="datetimeFigureOut">
              <a:rPr lang="es-HN" smtClean="0"/>
              <a:t>24/04/2016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5A229-F280-4EA5-B080-5144DD329FCF}" type="slidenum">
              <a:rPr lang="es-HN" smtClean="0"/>
              <a:t>‹#›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189181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1EC5-A0FE-47E7-8029-FAB960C3DE18}" type="datetimeFigureOut">
              <a:rPr lang="es-HN" smtClean="0"/>
              <a:t>24/04/2016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5A229-F280-4EA5-B080-5144DD329FCF}" type="slidenum">
              <a:rPr lang="es-HN" smtClean="0"/>
              <a:t>‹#›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422545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1EC5-A0FE-47E7-8029-FAB960C3DE18}" type="datetimeFigureOut">
              <a:rPr lang="es-HN" smtClean="0"/>
              <a:t>24/04/2016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5A229-F280-4EA5-B080-5144DD329FCF}" type="slidenum">
              <a:rPr lang="es-HN" smtClean="0"/>
              <a:t>‹#›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4118328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1EC5-A0FE-47E7-8029-FAB960C3DE18}" type="datetimeFigureOut">
              <a:rPr lang="es-HN" smtClean="0"/>
              <a:t>24/04/2016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5A229-F280-4EA5-B080-5144DD329FCF}" type="slidenum">
              <a:rPr lang="es-HN" smtClean="0"/>
              <a:t>‹#›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044525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1EC5-A0FE-47E7-8029-FAB960C3DE18}" type="datetimeFigureOut">
              <a:rPr lang="es-HN" smtClean="0"/>
              <a:t>24/04/2016</a:t>
            </a:fld>
            <a:endParaRPr lang="es-HN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5A229-F280-4EA5-B080-5144DD329FCF}" type="slidenum">
              <a:rPr lang="es-HN" smtClean="0"/>
              <a:t>‹#›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526526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1EC5-A0FE-47E7-8029-FAB960C3DE18}" type="datetimeFigureOut">
              <a:rPr lang="es-HN" smtClean="0"/>
              <a:t>24/04/2016</a:t>
            </a:fld>
            <a:endParaRPr lang="es-HN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5A229-F280-4EA5-B080-5144DD329FCF}" type="slidenum">
              <a:rPr lang="es-HN" smtClean="0"/>
              <a:t>‹#›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984760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1EC5-A0FE-47E7-8029-FAB960C3DE18}" type="datetimeFigureOut">
              <a:rPr lang="es-HN" smtClean="0"/>
              <a:t>24/04/2016</a:t>
            </a:fld>
            <a:endParaRPr lang="es-HN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5A229-F280-4EA5-B080-5144DD329FCF}" type="slidenum">
              <a:rPr lang="es-HN" smtClean="0"/>
              <a:t>‹#›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555291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1EC5-A0FE-47E7-8029-FAB960C3DE18}" type="datetimeFigureOut">
              <a:rPr lang="es-HN" smtClean="0"/>
              <a:t>24/04/2016</a:t>
            </a:fld>
            <a:endParaRPr lang="es-HN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5A229-F280-4EA5-B080-5144DD329FCF}" type="slidenum">
              <a:rPr lang="es-HN" smtClean="0"/>
              <a:t>‹#›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885910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1EC5-A0FE-47E7-8029-FAB960C3DE18}" type="datetimeFigureOut">
              <a:rPr lang="es-HN" smtClean="0"/>
              <a:t>24/04/2016</a:t>
            </a:fld>
            <a:endParaRPr lang="es-HN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5A229-F280-4EA5-B080-5144DD329FCF}" type="slidenum">
              <a:rPr lang="es-HN" smtClean="0"/>
              <a:t>‹#›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63059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HN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1EC5-A0FE-47E7-8029-FAB960C3DE18}" type="datetimeFigureOut">
              <a:rPr lang="es-HN" smtClean="0"/>
              <a:t>24/04/2016</a:t>
            </a:fld>
            <a:endParaRPr lang="es-HN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5A229-F280-4EA5-B080-5144DD329FCF}" type="slidenum">
              <a:rPr lang="es-HN" smtClean="0"/>
              <a:t>‹#›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336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F1EC5-A0FE-47E7-8029-FAB960C3DE18}" type="datetimeFigureOut">
              <a:rPr lang="es-HN" smtClean="0"/>
              <a:t>24/04/2016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5A229-F280-4EA5-B080-5144DD329FCF}" type="slidenum">
              <a:rPr lang="es-HN" smtClean="0"/>
              <a:t>‹#›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032985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H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80534" y="1139296"/>
            <a:ext cx="9144000" cy="2387600"/>
          </a:xfrm>
        </p:spPr>
        <p:txBody>
          <a:bodyPr/>
          <a:lstStyle/>
          <a:p>
            <a:r>
              <a:rPr lang="es-H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Importancia de la Unción del Espíritu Santo Hoy Día</a:t>
            </a:r>
            <a:endParaRPr lang="es-H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62000" y="3526896"/>
            <a:ext cx="9144000" cy="1655762"/>
          </a:xfrm>
        </p:spPr>
        <p:txBody>
          <a:bodyPr/>
          <a:lstStyle/>
          <a:p>
            <a:r>
              <a:rPr lang="es-HN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Dra. Emma de Sosa</a:t>
            </a:r>
            <a:endParaRPr lang="es-HN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9184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347200" cy="946841"/>
          </a:xfrm>
        </p:spPr>
        <p:txBody>
          <a:bodyPr/>
          <a:lstStyle/>
          <a:p>
            <a:r>
              <a:rPr lang="es-HN" b="1" dirty="0">
                <a:latin typeface="+mn-lt"/>
              </a:rPr>
              <a:t>La Palabra de Ciencia en Jesús</a:t>
            </a:r>
            <a:endParaRPr lang="es-HN" dirty="0"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89962" y="1311966"/>
            <a:ext cx="9695438" cy="5393634"/>
          </a:xfrm>
        </p:spPr>
        <p:txBody>
          <a:bodyPr>
            <a:normAutofit lnSpcReduction="10000"/>
          </a:bodyPr>
          <a:lstStyle/>
          <a:p>
            <a:pPr algn="just"/>
            <a:r>
              <a:rPr lang="es-HN" sz="3200" b="1" dirty="0" smtClean="0"/>
              <a:t>Jesús y </a:t>
            </a:r>
            <a:r>
              <a:rPr lang="es-HN" sz="3200" b="1" dirty="0" err="1" smtClean="0"/>
              <a:t>Natanael</a:t>
            </a:r>
            <a:r>
              <a:rPr lang="es-HN" sz="3200" b="1" dirty="0" smtClean="0"/>
              <a:t> (Juan 1:47-51)</a:t>
            </a:r>
          </a:p>
          <a:p>
            <a:pPr algn="just"/>
            <a:r>
              <a:rPr lang="es-HN" sz="3200" b="1" i="1" baseline="30000" dirty="0"/>
              <a:t>47 </a:t>
            </a:r>
            <a:r>
              <a:rPr lang="es-HN" sz="3200" i="1" dirty="0"/>
              <a:t>Cuando Jesús vio a </a:t>
            </a:r>
            <a:r>
              <a:rPr lang="es-HN" sz="3200" i="1" dirty="0" err="1"/>
              <a:t>Natanael</a:t>
            </a:r>
            <a:r>
              <a:rPr lang="es-HN" sz="3200" i="1" dirty="0"/>
              <a:t> que se le acercaba, dijo de él: He aquí un verdadero israelita, en quien no hay </a:t>
            </a:r>
            <a:r>
              <a:rPr lang="es-HN" sz="3200" i="1" dirty="0" smtClean="0"/>
              <a:t>engaño. </a:t>
            </a:r>
            <a:r>
              <a:rPr lang="es-HN" sz="3200" b="1" i="1" baseline="30000" dirty="0" smtClean="0"/>
              <a:t>48</a:t>
            </a:r>
            <a:r>
              <a:rPr lang="es-HN" sz="3200" b="1" i="1" baseline="30000" dirty="0"/>
              <a:t> </a:t>
            </a:r>
            <a:r>
              <a:rPr lang="es-HN" sz="3200" i="1" dirty="0"/>
              <a:t>Le dijo </a:t>
            </a:r>
            <a:r>
              <a:rPr lang="es-HN" sz="3200" i="1" dirty="0" err="1"/>
              <a:t>Natanael</a:t>
            </a:r>
            <a:r>
              <a:rPr lang="es-HN" sz="3200" i="1" dirty="0"/>
              <a:t>: ¿De dónde me conoces? Respondió Jesús y le dijo: Antes que Felipe te llamara, cuando estabas debajo de la higuera, te </a:t>
            </a:r>
            <a:r>
              <a:rPr lang="es-HN" sz="3200" i="1" dirty="0" smtClean="0"/>
              <a:t>vi. </a:t>
            </a:r>
            <a:r>
              <a:rPr lang="es-HN" sz="3200" b="1" i="1" baseline="30000" dirty="0" smtClean="0"/>
              <a:t>49</a:t>
            </a:r>
            <a:r>
              <a:rPr lang="es-HN" sz="3200" b="1" i="1" baseline="30000" dirty="0"/>
              <a:t> </a:t>
            </a:r>
            <a:r>
              <a:rPr lang="es-HN" sz="3200" i="1" dirty="0"/>
              <a:t>Respondió </a:t>
            </a:r>
            <a:r>
              <a:rPr lang="es-HN" sz="3200" i="1" dirty="0" err="1"/>
              <a:t>Natanael</a:t>
            </a:r>
            <a:r>
              <a:rPr lang="es-HN" sz="3200" i="1" dirty="0"/>
              <a:t> y le dijo: Rabí, tú eres el Hijo de Dios; tú eres el Rey de </a:t>
            </a:r>
            <a:r>
              <a:rPr lang="es-HN" sz="3200" i="1" dirty="0" smtClean="0"/>
              <a:t>Israel. </a:t>
            </a:r>
            <a:r>
              <a:rPr lang="es-HN" sz="3200" b="1" i="1" baseline="30000" dirty="0" smtClean="0"/>
              <a:t>50</a:t>
            </a:r>
            <a:r>
              <a:rPr lang="es-HN" sz="3200" b="1" i="1" baseline="30000" dirty="0"/>
              <a:t> </a:t>
            </a:r>
            <a:r>
              <a:rPr lang="es-HN" sz="3200" i="1" dirty="0"/>
              <a:t>Respondió Jesús y le dijo: ¿Porque te dije: Te vi debajo de la higuera, crees? Cosas mayores que estas </a:t>
            </a:r>
            <a:r>
              <a:rPr lang="es-HN" sz="3200" i="1" dirty="0" smtClean="0"/>
              <a:t>verás. </a:t>
            </a:r>
            <a:r>
              <a:rPr lang="es-HN" sz="3200" b="1" i="1" baseline="30000" dirty="0" smtClean="0"/>
              <a:t>51</a:t>
            </a:r>
            <a:r>
              <a:rPr lang="es-HN" sz="3200" b="1" i="1" baseline="30000" dirty="0"/>
              <a:t> </a:t>
            </a:r>
            <a:r>
              <a:rPr lang="es-HN" sz="3200" i="1" dirty="0"/>
              <a:t>Y le dijo: De cierto, de cierto os digo: De aquí adelante veréis el cielo abierto, y a los ángeles de Dios que suben y descienden sobre el Hijo del Hombre.</a:t>
            </a:r>
          </a:p>
          <a:p>
            <a:pPr algn="just"/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1963099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b="1" dirty="0">
                <a:latin typeface="+mn-lt"/>
              </a:rPr>
              <a:t>La Palabra de Ciencia en Jesús</a:t>
            </a:r>
            <a:endParaRPr lang="es-HN" dirty="0"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63345" y="1690688"/>
            <a:ext cx="9522056" cy="512859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HN" sz="3200" b="1" dirty="0" smtClean="0"/>
              <a:t>Jesús </a:t>
            </a:r>
            <a:r>
              <a:rPr lang="es-HN" sz="3200" b="1" dirty="0"/>
              <a:t>Sana a un </a:t>
            </a:r>
            <a:r>
              <a:rPr lang="es-HN" sz="3200" b="1" dirty="0" smtClean="0"/>
              <a:t>Paralítico (Mateo 9:2-6)</a:t>
            </a:r>
            <a:endParaRPr lang="es-HN" sz="3200" b="1" baseline="30000" dirty="0" smtClean="0"/>
          </a:p>
          <a:p>
            <a:pPr algn="just"/>
            <a:r>
              <a:rPr lang="es-HN" sz="3200" b="1" i="1" baseline="30000" dirty="0" smtClean="0"/>
              <a:t>2</a:t>
            </a:r>
            <a:r>
              <a:rPr lang="es-HN" sz="3200" b="1" i="1" baseline="30000" dirty="0"/>
              <a:t> </a:t>
            </a:r>
            <a:r>
              <a:rPr lang="es-HN" sz="3200" i="1" dirty="0"/>
              <a:t>Y </a:t>
            </a:r>
            <a:r>
              <a:rPr lang="es-HN" sz="3200" i="1" dirty="0" smtClean="0"/>
              <a:t>sucedió </a:t>
            </a:r>
            <a:r>
              <a:rPr lang="es-HN" sz="3200" i="1" dirty="0"/>
              <a:t>que le trajeron un paralítico, tendido sobre una cama; y al ver Jesús la fe de ellos, dijo al paralítico: Ten ánimo, hijo; tus pecados te son </a:t>
            </a:r>
            <a:r>
              <a:rPr lang="es-HN" sz="3200" i="1" dirty="0" smtClean="0"/>
              <a:t>perdonados. </a:t>
            </a:r>
            <a:r>
              <a:rPr lang="es-HN" sz="3200" b="1" i="1" baseline="30000" dirty="0" smtClean="0"/>
              <a:t>3</a:t>
            </a:r>
            <a:r>
              <a:rPr lang="es-HN" sz="3200" b="1" i="1" baseline="30000" dirty="0"/>
              <a:t> </a:t>
            </a:r>
            <a:r>
              <a:rPr lang="es-HN" sz="3200" i="1" dirty="0"/>
              <a:t>Entonces algunos de los escribas decían dentro de sí: Este </a:t>
            </a:r>
            <a:r>
              <a:rPr lang="es-HN" sz="3200" i="1" dirty="0" smtClean="0"/>
              <a:t>blasfema. </a:t>
            </a:r>
            <a:r>
              <a:rPr lang="es-HN" sz="3200" b="1" i="1" baseline="30000" dirty="0" smtClean="0"/>
              <a:t>4</a:t>
            </a:r>
            <a:r>
              <a:rPr lang="es-HN" sz="3200" b="1" i="1" baseline="30000" dirty="0"/>
              <a:t> </a:t>
            </a:r>
            <a:r>
              <a:rPr lang="es-HN" sz="3200" i="1" dirty="0"/>
              <a:t>Y conociendo Jesús los pensamientos de ellos, dijo: ¿Por qué pensáis mal en vuestros </a:t>
            </a:r>
            <a:r>
              <a:rPr lang="es-HN" sz="3200" i="1" dirty="0" smtClean="0"/>
              <a:t>corazones? </a:t>
            </a:r>
            <a:r>
              <a:rPr lang="es-HN" sz="3200" b="1" i="1" baseline="30000" dirty="0" smtClean="0"/>
              <a:t>5</a:t>
            </a:r>
            <a:r>
              <a:rPr lang="es-HN" sz="3200" b="1" i="1" baseline="30000" dirty="0"/>
              <a:t> </a:t>
            </a:r>
            <a:r>
              <a:rPr lang="es-HN" sz="3200" i="1" dirty="0"/>
              <a:t>Porque, ¿qué es más fácil, decir: Los pecados te son perdonados, o decir: Levántate y </a:t>
            </a:r>
            <a:r>
              <a:rPr lang="es-HN" sz="3200" i="1" dirty="0" smtClean="0"/>
              <a:t>anda? </a:t>
            </a:r>
            <a:r>
              <a:rPr lang="es-HN" sz="3200" b="1" i="1" baseline="30000" dirty="0" smtClean="0"/>
              <a:t>6</a:t>
            </a:r>
            <a:r>
              <a:rPr lang="es-HN" sz="3200" b="1" i="1" baseline="30000" dirty="0"/>
              <a:t> </a:t>
            </a:r>
            <a:r>
              <a:rPr lang="es-HN" sz="3200" i="1" dirty="0"/>
              <a:t>Pues para que sepáis que el Hijo del Hombre tiene potestad en la tierra para perdonar pecados (dice entonces al paralítico): Levántate, toma tu cama, y vete a tu casa.</a:t>
            </a:r>
          </a:p>
          <a:p>
            <a:pPr algn="just"/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1758285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330267" cy="1325563"/>
          </a:xfrm>
        </p:spPr>
        <p:txBody>
          <a:bodyPr/>
          <a:lstStyle/>
          <a:p>
            <a:r>
              <a:rPr lang="es-HN" b="1" dirty="0" smtClean="0">
                <a:latin typeface="+mn-lt"/>
              </a:rPr>
              <a:t>Utilidad de los Dones </a:t>
            </a:r>
            <a:r>
              <a:rPr lang="es-HN" b="1" dirty="0" smtClean="0">
                <a:latin typeface="+mn-lt"/>
              </a:rPr>
              <a:t/>
            </a:r>
            <a:br>
              <a:rPr lang="es-HN" b="1" dirty="0" smtClean="0">
                <a:latin typeface="+mn-lt"/>
              </a:rPr>
            </a:br>
            <a:r>
              <a:rPr lang="es-HN" b="1" dirty="0" smtClean="0">
                <a:latin typeface="+mn-lt"/>
              </a:rPr>
              <a:t>del </a:t>
            </a:r>
            <a:r>
              <a:rPr lang="es-HN" b="1" dirty="0" smtClean="0">
                <a:latin typeface="+mn-lt"/>
              </a:rPr>
              <a:t>Espíritu hoy Día</a:t>
            </a:r>
            <a:endParaRPr lang="es-HN" b="1" dirty="0"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199" y="1783292"/>
            <a:ext cx="9330267" cy="4747453"/>
          </a:xfrm>
        </p:spPr>
        <p:txBody>
          <a:bodyPr>
            <a:normAutofit fontScale="92500"/>
          </a:bodyPr>
          <a:lstStyle/>
          <a:p>
            <a:r>
              <a:rPr lang="es-HN" sz="3200" dirty="0" smtClean="0"/>
              <a:t>Nos llevan a conocer la necesidad de las personas</a:t>
            </a:r>
          </a:p>
          <a:p>
            <a:r>
              <a:rPr lang="es-HN" sz="3200" dirty="0" smtClean="0"/>
              <a:t>Esto provocará que los necesitados crean en Cristo Jesús</a:t>
            </a:r>
          </a:p>
          <a:p>
            <a:r>
              <a:rPr lang="es-HN" sz="3200" dirty="0" smtClean="0"/>
              <a:t>Nos proveen revelación para darle dirección al necesitado</a:t>
            </a:r>
            <a:endParaRPr lang="es-HN" sz="3200" dirty="0"/>
          </a:p>
          <a:p>
            <a:r>
              <a:rPr lang="es-HN" sz="3200" dirty="0" smtClean="0"/>
              <a:t>Son una herramienta poderosa para ganar la nación para Cristo</a:t>
            </a:r>
          </a:p>
          <a:p>
            <a:r>
              <a:rPr lang="es-HN" sz="3200" dirty="0" smtClean="0"/>
              <a:t>El uso de los dones activa a los demás para usarlos</a:t>
            </a:r>
          </a:p>
          <a:p>
            <a:r>
              <a:rPr lang="es-HN" sz="3200" dirty="0" smtClean="0"/>
              <a:t>Activa la fe dormida de los incrédulos</a:t>
            </a:r>
          </a:p>
          <a:p>
            <a:r>
              <a:rPr lang="es-HN" sz="3200" dirty="0" smtClean="0"/>
              <a:t>Provoca un ambiente sobrenatural y de gratitud</a:t>
            </a:r>
          </a:p>
          <a:p>
            <a:r>
              <a:rPr lang="es-HN" sz="3200" dirty="0" smtClean="0"/>
              <a:t>Generan avivamiento en la Iglesia</a:t>
            </a:r>
            <a:endParaRPr lang="es-HN" sz="3200" dirty="0"/>
          </a:p>
        </p:txBody>
      </p:sp>
    </p:spTree>
    <p:extLst>
      <p:ext uri="{BB962C8B-B14F-4D97-AF65-F5344CB8AC3E}">
        <p14:creationId xmlns:p14="http://schemas.microsoft.com/office/powerpoint/2010/main" val="672443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11733" cy="1325563"/>
          </a:xfrm>
        </p:spPr>
        <p:txBody>
          <a:bodyPr/>
          <a:lstStyle/>
          <a:p>
            <a:r>
              <a:rPr lang="es-HN" b="1" dirty="0" smtClean="0">
                <a:latin typeface="+mn-lt"/>
              </a:rPr>
              <a:t>La Presencia del Espíritu Santo</a:t>
            </a:r>
            <a:endParaRPr lang="es-HN" b="1" dirty="0"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02365" y="1537252"/>
            <a:ext cx="9347568" cy="5221357"/>
          </a:xfrm>
        </p:spPr>
        <p:txBody>
          <a:bodyPr>
            <a:normAutofit lnSpcReduction="10000"/>
          </a:bodyPr>
          <a:lstStyle/>
          <a:p>
            <a:pPr algn="just"/>
            <a:r>
              <a:rPr lang="es-HN" sz="3200" dirty="0" smtClean="0"/>
              <a:t>Esta se manifiesta cuando recibimos al Espíritu Santo “En nosotros” y nos volvemos Su morada permanente.</a:t>
            </a:r>
          </a:p>
          <a:p>
            <a:pPr algn="just"/>
            <a:r>
              <a:rPr lang="es-HN" sz="3200" dirty="0" smtClean="0"/>
              <a:t>La Presencia del Espíritu Santo revela en el cristiano la naturaleza del Señor. </a:t>
            </a:r>
          </a:p>
          <a:p>
            <a:pPr algn="just"/>
            <a:r>
              <a:rPr lang="es-HN" sz="3200" dirty="0" smtClean="0"/>
              <a:t>Manifiesta el fruto del Espíritu Santo y el Señorío de Cristo. </a:t>
            </a:r>
          </a:p>
          <a:p>
            <a:pPr algn="just"/>
            <a:r>
              <a:rPr lang="es-HN" sz="3200" dirty="0" smtClean="0"/>
              <a:t>La presencia del Espíritu Santo reside en nosotros por fe y no por sentimientos. </a:t>
            </a:r>
          </a:p>
          <a:p>
            <a:pPr algn="just"/>
            <a:r>
              <a:rPr lang="es-HN" sz="3200" dirty="0" smtClean="0"/>
              <a:t>La presencia de Dios está en mi lo sienta o no lo sienta.</a:t>
            </a:r>
          </a:p>
          <a:p>
            <a:pPr algn="just"/>
            <a:endParaRPr lang="es-HN" sz="3200" dirty="0" smtClean="0"/>
          </a:p>
          <a:p>
            <a:pPr marL="0" indent="0" algn="just">
              <a:buNone/>
            </a:pPr>
            <a:endParaRPr lang="es-HN" sz="3200" dirty="0" smtClean="0"/>
          </a:p>
          <a:p>
            <a:pPr algn="just"/>
            <a:endParaRPr lang="es-HN" sz="3200" dirty="0" smtClean="0"/>
          </a:p>
          <a:p>
            <a:pPr algn="just"/>
            <a:endParaRPr lang="es-HN" sz="3200" dirty="0"/>
          </a:p>
        </p:txBody>
      </p:sp>
    </p:spTree>
    <p:extLst>
      <p:ext uri="{BB962C8B-B14F-4D97-AF65-F5344CB8AC3E}">
        <p14:creationId xmlns:p14="http://schemas.microsoft.com/office/powerpoint/2010/main" val="2614845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b="1" dirty="0">
                <a:latin typeface="+mn-lt"/>
              </a:rPr>
              <a:t>La Presencia del Espíritu Santo</a:t>
            </a:r>
            <a:endParaRPr lang="es-HN" dirty="0"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15548"/>
            <a:ext cx="9262533" cy="4717774"/>
          </a:xfrm>
        </p:spPr>
        <p:txBody>
          <a:bodyPr>
            <a:noAutofit/>
          </a:bodyPr>
          <a:lstStyle/>
          <a:p>
            <a:pPr algn="just"/>
            <a:r>
              <a:rPr lang="es-HN" sz="3200" dirty="0" smtClean="0"/>
              <a:t>La Presencia del Espíritu es la que nos cambia.</a:t>
            </a:r>
          </a:p>
          <a:p>
            <a:pPr algn="just"/>
            <a:r>
              <a:rPr lang="es-HN" sz="3200" dirty="0" smtClean="0"/>
              <a:t>La Presencia del Espíritu Santo nos mantiene vivos en medio de los problemas, luchas, pruebas y ataques del enemigo.</a:t>
            </a:r>
          </a:p>
          <a:p>
            <a:pPr algn="just"/>
            <a:r>
              <a:rPr lang="es-HN" sz="3200" dirty="0" smtClean="0"/>
              <a:t>La Presencia del Espíritu Santo se cultiva y desarrolla con una vida de adoración, oración, comunión íntima con Dios en la cámara secreta diaria, la meditación y el estudio de la Palabra de Dios. </a:t>
            </a:r>
          </a:p>
          <a:p>
            <a:pPr algn="just"/>
            <a:endParaRPr lang="es-HN" sz="3200" dirty="0"/>
          </a:p>
        </p:txBody>
      </p:sp>
    </p:spTree>
    <p:extLst>
      <p:ext uri="{BB962C8B-B14F-4D97-AF65-F5344CB8AC3E}">
        <p14:creationId xmlns:p14="http://schemas.microsoft.com/office/powerpoint/2010/main" val="355830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20200" cy="1325563"/>
          </a:xfrm>
        </p:spPr>
        <p:txBody>
          <a:bodyPr/>
          <a:lstStyle/>
          <a:p>
            <a:r>
              <a:rPr lang="es-HN" b="1" dirty="0" smtClean="0">
                <a:latin typeface="+mn-lt"/>
              </a:rPr>
              <a:t>La Unción (El Poder) del Espíritu Santo</a:t>
            </a:r>
            <a:endParaRPr lang="es-HN" b="1" dirty="0"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3463" y="1497496"/>
            <a:ext cx="9644270" cy="5208104"/>
          </a:xfrm>
        </p:spPr>
        <p:txBody>
          <a:bodyPr>
            <a:normAutofit lnSpcReduction="10000"/>
          </a:bodyPr>
          <a:lstStyle/>
          <a:p>
            <a:pPr algn="just"/>
            <a:r>
              <a:rPr lang="es-HN" sz="3200" dirty="0" smtClean="0"/>
              <a:t>La Unción espiritual es una impartición del </a:t>
            </a:r>
            <a:r>
              <a:rPr lang="es-HN" sz="3200" b="1" dirty="0" smtClean="0">
                <a:solidFill>
                  <a:srgbClr val="FF0000"/>
                </a:solidFill>
              </a:rPr>
              <a:t>poder de Dios</a:t>
            </a:r>
            <a:r>
              <a:rPr lang="es-HN" sz="3200" dirty="0" smtClean="0"/>
              <a:t> en nuestras vidas que nos capacita para llevar a cabo Su obra.</a:t>
            </a:r>
          </a:p>
          <a:p>
            <a:pPr algn="just"/>
            <a:r>
              <a:rPr lang="es-HN" sz="3200" dirty="0" smtClean="0"/>
              <a:t>El Espíritu Santo, nos </a:t>
            </a:r>
            <a:r>
              <a:rPr lang="es-HN" sz="3200" dirty="0"/>
              <a:t>da dones </a:t>
            </a:r>
            <a:r>
              <a:rPr lang="es-HN" sz="3200" dirty="0" smtClean="0"/>
              <a:t>para </a:t>
            </a:r>
            <a:r>
              <a:rPr lang="es-HN" sz="3200" dirty="0"/>
              <a:t>extender el Reino de los cielos en la tierra y ayudar a otros en necesidad. </a:t>
            </a:r>
            <a:endParaRPr lang="es-HN" sz="3200" dirty="0" smtClean="0"/>
          </a:p>
          <a:p>
            <a:pPr algn="just"/>
            <a:r>
              <a:rPr lang="es-HN" sz="3200" b="1" dirty="0" smtClean="0"/>
              <a:t>Hechos </a:t>
            </a:r>
            <a:r>
              <a:rPr lang="es-HN" sz="3200" b="1" dirty="0"/>
              <a:t>1:8 </a:t>
            </a:r>
            <a:r>
              <a:rPr lang="es-HN" sz="3200" dirty="0" smtClean="0"/>
              <a:t>(“poder“), representa </a:t>
            </a:r>
            <a:r>
              <a:rPr lang="es-HN" sz="3200" dirty="0"/>
              <a:t>al Espíritu Santo SOBRE nosotros para ser testigos vivientes de la Gracia del Señor. </a:t>
            </a:r>
            <a:endParaRPr lang="es-HN" sz="3200" dirty="0" smtClean="0"/>
          </a:p>
          <a:p>
            <a:pPr algn="just"/>
            <a:r>
              <a:rPr lang="es-HN" sz="3200" dirty="0" smtClean="0"/>
              <a:t>Este </a:t>
            </a:r>
            <a:r>
              <a:rPr lang="es-HN" sz="3200" dirty="0"/>
              <a:t>poder </a:t>
            </a:r>
            <a:r>
              <a:rPr lang="es-HN" sz="3200" dirty="0" smtClean="0"/>
              <a:t>conocido </a:t>
            </a:r>
            <a:r>
              <a:rPr lang="es-HN" sz="3200" dirty="0"/>
              <a:t>como </a:t>
            </a:r>
            <a:r>
              <a:rPr lang="es-HN" sz="3200" b="1" dirty="0" smtClean="0">
                <a:solidFill>
                  <a:srgbClr val="FF0000"/>
                </a:solidFill>
              </a:rPr>
              <a:t>UNCIÓN</a:t>
            </a:r>
            <a:r>
              <a:rPr lang="es-HN" sz="3200" dirty="0"/>
              <a:t>, </a:t>
            </a:r>
            <a:r>
              <a:rPr lang="es-HN" sz="3200" dirty="0" smtClean="0"/>
              <a:t>viene </a:t>
            </a:r>
            <a:r>
              <a:rPr lang="es-HN" sz="3200" dirty="0"/>
              <a:t>sobre </a:t>
            </a:r>
            <a:r>
              <a:rPr lang="es-HN" sz="3200" dirty="0" smtClean="0"/>
              <a:t>un hijo de Dios por </a:t>
            </a:r>
            <a:r>
              <a:rPr lang="es-HN" sz="3200" dirty="0"/>
              <a:t>una </a:t>
            </a:r>
            <a:r>
              <a:rPr lang="es-HN" sz="3200" dirty="0" smtClean="0"/>
              <a:t>razón </a:t>
            </a:r>
            <a:r>
              <a:rPr lang="es-HN" sz="3200" dirty="0"/>
              <a:t>(servir a Dios) y </a:t>
            </a:r>
            <a:r>
              <a:rPr lang="es-HN" sz="3200" dirty="0" smtClean="0"/>
              <a:t>en </a:t>
            </a:r>
            <a:r>
              <a:rPr lang="es-HN" sz="3200" dirty="0"/>
              <a:t>una </a:t>
            </a:r>
            <a:r>
              <a:rPr lang="es-HN" sz="3200" dirty="0" smtClean="0"/>
              <a:t>circunstancia (para ayudar </a:t>
            </a:r>
            <a:r>
              <a:rPr lang="es-HN" sz="3200" dirty="0"/>
              <a:t>a otros</a:t>
            </a:r>
            <a:r>
              <a:rPr lang="es-HN" sz="3200" dirty="0" smtClean="0"/>
              <a:t>).</a:t>
            </a:r>
          </a:p>
          <a:p>
            <a:pPr algn="just"/>
            <a:endParaRPr lang="es-HN" sz="3200" dirty="0"/>
          </a:p>
        </p:txBody>
      </p:sp>
    </p:spTree>
    <p:extLst>
      <p:ext uri="{BB962C8B-B14F-4D97-AF65-F5344CB8AC3E}">
        <p14:creationId xmlns:p14="http://schemas.microsoft.com/office/powerpoint/2010/main" val="4180480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54067" cy="1325563"/>
          </a:xfrm>
        </p:spPr>
        <p:txBody>
          <a:bodyPr/>
          <a:lstStyle/>
          <a:p>
            <a:r>
              <a:rPr lang="es-HN" b="1" dirty="0" smtClean="0">
                <a:latin typeface="+mn-lt"/>
              </a:rPr>
              <a:t>La Presencia y la Unción </a:t>
            </a:r>
            <a:r>
              <a:rPr lang="es-HN" b="1" dirty="0" smtClean="0">
                <a:latin typeface="+mn-lt"/>
              </a:rPr>
              <a:t/>
            </a:r>
            <a:br>
              <a:rPr lang="es-HN" b="1" dirty="0" smtClean="0">
                <a:latin typeface="+mn-lt"/>
              </a:rPr>
            </a:br>
            <a:r>
              <a:rPr lang="es-HN" b="1" dirty="0" smtClean="0">
                <a:latin typeface="+mn-lt"/>
              </a:rPr>
              <a:t>del </a:t>
            </a:r>
            <a:r>
              <a:rPr lang="es-HN" b="1" dirty="0" smtClean="0">
                <a:latin typeface="+mn-lt"/>
              </a:rPr>
              <a:t>Espíritu Santo</a:t>
            </a:r>
            <a:endParaRPr lang="es-HN" b="1" dirty="0"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5117" y="1689652"/>
            <a:ext cx="9880232" cy="516834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HN" sz="3200" dirty="0" smtClean="0"/>
              <a:t>En todo momento tenemos la presencia del Espíritu Santo, pero </a:t>
            </a:r>
            <a:r>
              <a:rPr lang="es-HN" sz="3200" b="1" dirty="0" smtClean="0">
                <a:solidFill>
                  <a:srgbClr val="FF0000"/>
                </a:solidFill>
              </a:rPr>
              <a:t>solamente cuando servimos a Dios, la Unción o poder se activa. </a:t>
            </a:r>
          </a:p>
          <a:p>
            <a:pPr algn="just"/>
            <a:r>
              <a:rPr lang="es-HN" sz="3200" b="1" dirty="0" smtClean="0">
                <a:solidFill>
                  <a:srgbClr val="FF0000"/>
                </a:solidFill>
              </a:rPr>
              <a:t>El poder o la Unción del Espíritu Santo </a:t>
            </a:r>
            <a:r>
              <a:rPr lang="es-HN" sz="3200" dirty="0" smtClean="0"/>
              <a:t>no cambia nuestra vida, sino que impacta la vida de otros, pues nos ha sido dada para servir y bendecir a los demás.</a:t>
            </a:r>
          </a:p>
          <a:p>
            <a:pPr algn="just"/>
            <a:r>
              <a:rPr lang="es-HN" sz="3200" dirty="0" smtClean="0"/>
              <a:t>Todo creyente puede ser lleno del Espíritu, pero no todos los creyentes manifiestan </a:t>
            </a:r>
            <a:r>
              <a:rPr lang="es-HN" sz="3200" b="1" dirty="0" smtClean="0">
                <a:solidFill>
                  <a:srgbClr val="FF0000"/>
                </a:solidFill>
              </a:rPr>
              <a:t>la Unción de Poder para servir a Dios eficazmente</a:t>
            </a:r>
            <a:r>
              <a:rPr lang="es-HN" sz="3200" dirty="0" smtClean="0"/>
              <a:t>, con resultados tangibles.</a:t>
            </a:r>
          </a:p>
          <a:p>
            <a:pPr algn="just"/>
            <a:r>
              <a:rPr lang="es-HN" sz="3200" b="1" dirty="0" smtClean="0">
                <a:solidFill>
                  <a:srgbClr val="FF0000"/>
                </a:solidFill>
              </a:rPr>
              <a:t>La Unción </a:t>
            </a:r>
            <a:r>
              <a:rPr lang="es-HN" sz="3200" dirty="0" smtClean="0"/>
              <a:t>cuando viene a nosotros sí la podemos sentir. Algunos que ministran sienten en sus manos calor o una sensación especial que da señales que </a:t>
            </a:r>
            <a:r>
              <a:rPr lang="es-HN" sz="3200" b="1" dirty="0" smtClean="0">
                <a:solidFill>
                  <a:srgbClr val="FF0000"/>
                </a:solidFill>
              </a:rPr>
              <a:t>la Unción </a:t>
            </a:r>
            <a:r>
              <a:rPr lang="es-HN" sz="3200" dirty="0" smtClean="0"/>
              <a:t>está latente para ministrarla a otros.</a:t>
            </a:r>
          </a:p>
          <a:p>
            <a:pPr marL="0" indent="0" algn="just">
              <a:buNone/>
            </a:pPr>
            <a:endParaRPr lang="es-HN" sz="3200" dirty="0" smtClean="0"/>
          </a:p>
          <a:p>
            <a:pPr algn="just"/>
            <a:endParaRPr lang="es-HN" sz="3200" dirty="0" smtClean="0"/>
          </a:p>
          <a:p>
            <a:pPr algn="just"/>
            <a:endParaRPr lang="es-HN" sz="3200" dirty="0" smtClean="0"/>
          </a:p>
          <a:p>
            <a:pPr algn="just"/>
            <a:endParaRPr lang="es-HN" sz="3200" dirty="0" smtClean="0"/>
          </a:p>
          <a:p>
            <a:pPr algn="just"/>
            <a:endParaRPr lang="es-HN" sz="3200" dirty="0"/>
          </a:p>
        </p:txBody>
      </p:sp>
    </p:spTree>
    <p:extLst>
      <p:ext uri="{BB962C8B-B14F-4D97-AF65-F5344CB8AC3E}">
        <p14:creationId xmlns:p14="http://schemas.microsoft.com/office/powerpoint/2010/main" val="2076177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6400" cy="1325563"/>
          </a:xfrm>
        </p:spPr>
        <p:txBody>
          <a:bodyPr/>
          <a:lstStyle/>
          <a:p>
            <a:r>
              <a:rPr lang="es-HN" b="1" dirty="0" smtClean="0">
                <a:latin typeface="+mn-lt"/>
              </a:rPr>
              <a:t>El Ministerio de Jesús (Isaías 61:1-3)</a:t>
            </a:r>
            <a:endParaRPr lang="es-HN" b="1" dirty="0"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4387" y="1536147"/>
            <a:ext cx="9490213" cy="5221355"/>
          </a:xfrm>
        </p:spPr>
        <p:txBody>
          <a:bodyPr>
            <a:normAutofit lnSpcReduction="10000"/>
          </a:bodyPr>
          <a:lstStyle/>
          <a:p>
            <a:pPr algn="just"/>
            <a:r>
              <a:rPr lang="es-HN" dirty="0"/>
              <a:t> </a:t>
            </a:r>
            <a:r>
              <a:rPr lang="es-HN" sz="3200" i="1" dirty="0" smtClean="0"/>
              <a:t>El Espíritu </a:t>
            </a:r>
            <a:r>
              <a:rPr lang="es-HN" sz="3200" i="1" dirty="0"/>
              <a:t>de Jehová el Señor está sobre mí, porque </a:t>
            </a:r>
            <a:r>
              <a:rPr lang="es-HN" sz="3200" b="1" i="1" dirty="0">
                <a:solidFill>
                  <a:srgbClr val="FF0000"/>
                </a:solidFill>
              </a:rPr>
              <a:t>me ungió </a:t>
            </a:r>
            <a:r>
              <a:rPr lang="es-HN" sz="3200" i="1" dirty="0"/>
              <a:t>Jehová; me ha enviado a predicar buenas nuevas a los abatidos, a vendar a los quebrantados de corazón, a publicar libertad a los cautivos, y a los presos apertura de la cárcel</a:t>
            </a:r>
            <a:r>
              <a:rPr lang="es-HN" sz="3200" i="1" dirty="0" smtClean="0"/>
              <a:t>; </a:t>
            </a:r>
            <a:r>
              <a:rPr lang="es-HN" sz="3200" b="1" i="1" baseline="30000" dirty="0"/>
              <a:t>2 </a:t>
            </a:r>
            <a:r>
              <a:rPr lang="es-HN" sz="3200" i="1" dirty="0"/>
              <a:t>a proclamar el año de la buena voluntad de Jehová, y el día de venganza del Dios nuestro; a consolar a todos los </a:t>
            </a:r>
            <a:r>
              <a:rPr lang="es-HN" sz="3200" i="1" dirty="0" smtClean="0"/>
              <a:t>enlutados; </a:t>
            </a:r>
            <a:r>
              <a:rPr lang="es-HN" sz="3200" b="1" i="1" baseline="30000" dirty="0" smtClean="0"/>
              <a:t>3</a:t>
            </a:r>
            <a:r>
              <a:rPr lang="es-HN" sz="3200" b="1" i="1" baseline="30000" dirty="0"/>
              <a:t> </a:t>
            </a:r>
            <a:r>
              <a:rPr lang="es-HN" sz="3200" i="1" dirty="0"/>
              <a:t>a ordenar que a los afligidos de Sion se les dé gloria en lugar de ceniza, óleo de gozo en lugar de luto, manto de alegría en lugar del espíritu angustiado; y serán llamados árboles de justicia, plantío de Jehová, para gloria suya.</a:t>
            </a:r>
          </a:p>
          <a:p>
            <a:pPr algn="just"/>
            <a:endParaRPr lang="es-HN" i="1" dirty="0"/>
          </a:p>
        </p:txBody>
      </p:sp>
    </p:spTree>
    <p:extLst>
      <p:ext uri="{BB962C8B-B14F-4D97-AF65-F5344CB8AC3E}">
        <p14:creationId xmlns:p14="http://schemas.microsoft.com/office/powerpoint/2010/main" val="4202438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79467" cy="1325563"/>
          </a:xfrm>
        </p:spPr>
        <p:txBody>
          <a:bodyPr/>
          <a:lstStyle/>
          <a:p>
            <a:r>
              <a:rPr lang="es-HN" b="1" dirty="0" smtClean="0">
                <a:latin typeface="+mn-lt"/>
              </a:rPr>
              <a:t>Jesús: Previo a Comenzar Su Ministerio</a:t>
            </a:r>
            <a:endParaRPr lang="es-HN" b="1" dirty="0"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65681" y="1690688"/>
            <a:ext cx="9351986" cy="4869138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es-HN" sz="3200" dirty="0" smtClean="0"/>
              <a:t>Jesús fue bautizado en el Jordán en agua y recibió la llenura del Espíritu Santo. </a:t>
            </a:r>
          </a:p>
          <a:p>
            <a:pPr fontAlgn="base"/>
            <a:r>
              <a:rPr lang="es-HN" sz="3200" dirty="0" smtClean="0"/>
              <a:t>Estar </a:t>
            </a:r>
            <a:r>
              <a:rPr lang="es-HN" sz="3200" dirty="0"/>
              <a:t>llenos del Espíritu Santo no es lo mismo que estar bajo </a:t>
            </a:r>
            <a:r>
              <a:rPr lang="es-HN" sz="3200" b="1" dirty="0">
                <a:solidFill>
                  <a:srgbClr val="FF0000"/>
                </a:solidFill>
              </a:rPr>
              <a:t>el poder del Espíritu </a:t>
            </a:r>
            <a:r>
              <a:rPr lang="es-HN" sz="3200" b="1" dirty="0" smtClean="0">
                <a:solidFill>
                  <a:srgbClr val="FF0000"/>
                </a:solidFill>
              </a:rPr>
              <a:t>Santo. </a:t>
            </a:r>
          </a:p>
          <a:p>
            <a:pPr fontAlgn="base"/>
            <a:r>
              <a:rPr lang="es-HN" sz="3200" b="1" dirty="0" smtClean="0"/>
              <a:t>Lucas </a:t>
            </a:r>
            <a:r>
              <a:rPr lang="es-HN" sz="3200" b="1" dirty="0"/>
              <a:t>4:1 </a:t>
            </a:r>
            <a:r>
              <a:rPr lang="es-HN" sz="3200" b="1" dirty="0" smtClean="0"/>
              <a:t> </a:t>
            </a:r>
            <a:r>
              <a:rPr lang="es-HN" sz="3200" i="1" dirty="0"/>
              <a:t>“Jesús </a:t>
            </a:r>
            <a:r>
              <a:rPr lang="es-HN" sz="3200" b="1" i="1" dirty="0"/>
              <a:t>lleno del Espíritu Santo</a:t>
            </a:r>
            <a:r>
              <a:rPr lang="es-HN" sz="3200" i="1" dirty="0"/>
              <a:t>, volvió del Jordán, y fue llevado por el Espíritu al desierto</a:t>
            </a:r>
            <a:r>
              <a:rPr lang="es-HN" sz="3200" i="1" dirty="0" smtClean="0"/>
              <a:t>”.</a:t>
            </a:r>
          </a:p>
          <a:p>
            <a:pPr fontAlgn="base"/>
            <a:endParaRPr lang="es-HN" sz="3200" i="1" dirty="0"/>
          </a:p>
          <a:p>
            <a:pPr fontAlgn="base"/>
            <a:r>
              <a:rPr lang="es-HN" sz="3200" dirty="0"/>
              <a:t>E</a:t>
            </a:r>
            <a:r>
              <a:rPr lang="es-HN" sz="3200" dirty="0" smtClean="0"/>
              <a:t>l </a:t>
            </a:r>
            <a:r>
              <a:rPr lang="es-HN" sz="3200" dirty="0"/>
              <a:t>regreso de Jesús después de </a:t>
            </a:r>
            <a:r>
              <a:rPr lang="es-HN" sz="3200" dirty="0" smtClean="0"/>
              <a:t>las </a:t>
            </a:r>
            <a:r>
              <a:rPr lang="es-HN" sz="3200" dirty="0"/>
              <a:t>tentaciones en el </a:t>
            </a:r>
            <a:r>
              <a:rPr lang="es-HN" sz="3200" dirty="0" smtClean="0"/>
              <a:t>desierto:</a:t>
            </a:r>
            <a:endParaRPr lang="es-HN" sz="3200" dirty="0"/>
          </a:p>
          <a:p>
            <a:pPr fontAlgn="base"/>
            <a:r>
              <a:rPr lang="es-HN" sz="3200" b="1" dirty="0"/>
              <a:t>Lucas 4:14 </a:t>
            </a:r>
            <a:r>
              <a:rPr lang="es-HN" sz="3200" i="1" dirty="0"/>
              <a:t>“Y Jesús volvió en el </a:t>
            </a:r>
            <a:r>
              <a:rPr lang="es-HN" sz="3200" b="1" i="1" dirty="0">
                <a:solidFill>
                  <a:srgbClr val="FF0000"/>
                </a:solidFill>
              </a:rPr>
              <a:t>poder del Espíritu </a:t>
            </a:r>
            <a:r>
              <a:rPr lang="es-HN" sz="3200" i="1" dirty="0"/>
              <a:t>a Galilea….”</a:t>
            </a:r>
          </a:p>
          <a:p>
            <a:pPr fontAlgn="base"/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2113357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1" y="365125"/>
            <a:ext cx="9321800" cy="1325563"/>
          </a:xfrm>
        </p:spPr>
        <p:txBody>
          <a:bodyPr>
            <a:normAutofit/>
          </a:bodyPr>
          <a:lstStyle/>
          <a:p>
            <a:r>
              <a:rPr lang="es-HN" b="1" dirty="0" smtClean="0">
                <a:latin typeface="+mn-lt"/>
              </a:rPr>
              <a:t>Jesús en Su </a:t>
            </a:r>
            <a:r>
              <a:rPr lang="es-HN" b="1" dirty="0" smtClean="0">
                <a:latin typeface="+mn-lt"/>
              </a:rPr>
              <a:t>Ministerio</a:t>
            </a:r>
            <a:br>
              <a:rPr lang="es-HN" b="1" dirty="0" smtClean="0">
                <a:latin typeface="+mn-lt"/>
              </a:rPr>
            </a:br>
            <a:r>
              <a:rPr lang="es-HN" b="1" dirty="0" smtClean="0">
                <a:latin typeface="+mn-lt"/>
              </a:rPr>
              <a:t>(</a:t>
            </a:r>
            <a:r>
              <a:rPr lang="es-HN" b="1" dirty="0" smtClean="0">
                <a:latin typeface="+mn-lt"/>
              </a:rPr>
              <a:t>Hechos 10:37-38</a:t>
            </a:r>
            <a:r>
              <a:rPr lang="es-HN" b="1" dirty="0" smtClean="0">
                <a:latin typeface="+mn-lt"/>
              </a:rPr>
              <a:t>) </a:t>
            </a:r>
            <a:r>
              <a:rPr lang="es-HN" b="1" dirty="0" smtClean="0"/>
              <a:t>NTV</a:t>
            </a:r>
            <a:endParaRPr lang="es-HN" b="1" dirty="0"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4"/>
            <a:ext cx="9321801" cy="4853471"/>
          </a:xfrm>
        </p:spPr>
        <p:txBody>
          <a:bodyPr>
            <a:normAutofit/>
          </a:bodyPr>
          <a:lstStyle/>
          <a:p>
            <a:pPr algn="just"/>
            <a:r>
              <a:rPr lang="es-HN" sz="3200" b="1" i="1" baseline="30000" dirty="0"/>
              <a:t>37 </a:t>
            </a:r>
            <a:r>
              <a:rPr lang="es-HN" sz="3200" i="1" dirty="0"/>
              <a:t>Vosotros sabéis lo que se divulgó por toda Judea, comenzando desde Galilea, después del bautismo que predicó </a:t>
            </a:r>
            <a:r>
              <a:rPr lang="es-HN" sz="3200" i="1" dirty="0" smtClean="0"/>
              <a:t>Juan: </a:t>
            </a:r>
            <a:r>
              <a:rPr lang="es-HN" sz="3200" b="1" i="1" baseline="30000" dirty="0" smtClean="0"/>
              <a:t>38</a:t>
            </a:r>
            <a:r>
              <a:rPr lang="es-HN" sz="3200" b="1" i="1" baseline="30000" dirty="0"/>
              <a:t> </a:t>
            </a:r>
            <a:r>
              <a:rPr lang="es-HN" sz="3200" i="1" dirty="0"/>
              <a:t>cómo Dios </a:t>
            </a:r>
            <a:r>
              <a:rPr lang="es-HN" sz="3200" b="1" i="1" dirty="0">
                <a:solidFill>
                  <a:srgbClr val="FF0000"/>
                </a:solidFill>
              </a:rPr>
              <a:t>ungió con el Espíritu Santo y con poder </a:t>
            </a:r>
            <a:r>
              <a:rPr lang="es-HN" sz="3200" i="1" dirty="0"/>
              <a:t>a Jesús de Nazaret, y cómo éste anduvo haciendo bienes y sanando a todos los oprimidos por el diablo, porque Dios estaba con él</a:t>
            </a:r>
            <a:r>
              <a:rPr lang="es-HN" sz="3200" i="1" dirty="0" smtClean="0"/>
              <a:t>.</a:t>
            </a:r>
          </a:p>
          <a:p>
            <a:pPr algn="just"/>
            <a:r>
              <a:rPr lang="es-HN" sz="3200" b="1" i="1" baseline="30000" dirty="0" smtClean="0"/>
              <a:t>38</a:t>
            </a:r>
            <a:r>
              <a:rPr lang="es-HN" sz="3200" b="1" i="1" baseline="30000" dirty="0"/>
              <a:t> </a:t>
            </a:r>
            <a:r>
              <a:rPr lang="es-HN" sz="3200" i="1" dirty="0"/>
              <a:t>Y saben que Dios </a:t>
            </a:r>
            <a:r>
              <a:rPr lang="es-HN" sz="3200" b="1" i="1" dirty="0">
                <a:solidFill>
                  <a:srgbClr val="FF0000"/>
                </a:solidFill>
              </a:rPr>
              <a:t>ungió a Jesús </a:t>
            </a:r>
            <a:r>
              <a:rPr lang="es-HN" sz="3200" i="1" dirty="0"/>
              <a:t>de Nazaret con el Espíritu Santo y con poder. </a:t>
            </a:r>
            <a:r>
              <a:rPr lang="es-HN" sz="3200" b="1" i="1" dirty="0"/>
              <a:t>Después</a:t>
            </a:r>
            <a:r>
              <a:rPr lang="es-HN" sz="3200" i="1" dirty="0"/>
              <a:t> Jesús anduvo haciendo el bien y sanando a todos los que eran oprimidos por el diablo, porque Dios estaba con él.</a:t>
            </a:r>
          </a:p>
          <a:p>
            <a:pPr marL="0" indent="0" algn="just">
              <a:buNone/>
            </a:pPr>
            <a:endParaRPr lang="es-HN" sz="3200" i="1" dirty="0"/>
          </a:p>
        </p:txBody>
      </p:sp>
    </p:spTree>
    <p:extLst>
      <p:ext uri="{BB962C8B-B14F-4D97-AF65-F5344CB8AC3E}">
        <p14:creationId xmlns:p14="http://schemas.microsoft.com/office/powerpoint/2010/main" val="3812383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338733" cy="1325563"/>
          </a:xfrm>
        </p:spPr>
        <p:txBody>
          <a:bodyPr/>
          <a:lstStyle/>
          <a:p>
            <a:r>
              <a:rPr lang="es-HN" b="1" dirty="0" smtClean="0">
                <a:latin typeface="+mn-lt"/>
              </a:rPr>
              <a:t>La Palabra de Ciencia en Jesús</a:t>
            </a:r>
            <a:endParaRPr lang="es-HN" b="1" dirty="0"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17158"/>
            <a:ext cx="9338733" cy="4800462"/>
          </a:xfrm>
        </p:spPr>
        <p:txBody>
          <a:bodyPr>
            <a:normAutofit/>
          </a:bodyPr>
          <a:lstStyle/>
          <a:p>
            <a:pPr algn="just"/>
            <a:r>
              <a:rPr lang="es-HN" sz="3200" b="1" dirty="0" smtClean="0"/>
              <a:t>Jesús y la Samaritana (Juan 4:16-19)(v. 39)</a:t>
            </a:r>
          </a:p>
          <a:p>
            <a:pPr algn="just"/>
            <a:r>
              <a:rPr lang="es-HN" sz="3200" b="1" i="1" baseline="30000" dirty="0"/>
              <a:t>16 </a:t>
            </a:r>
            <a:r>
              <a:rPr lang="es-HN" sz="3200" i="1" dirty="0"/>
              <a:t>Jesús le dijo: Ve, llama a tu marido, y ven </a:t>
            </a:r>
            <a:r>
              <a:rPr lang="es-HN" sz="3200" i="1" dirty="0" smtClean="0"/>
              <a:t>acá. </a:t>
            </a:r>
            <a:r>
              <a:rPr lang="es-HN" sz="3200" b="1" i="1" baseline="30000" dirty="0" smtClean="0"/>
              <a:t>17</a:t>
            </a:r>
            <a:r>
              <a:rPr lang="es-HN" sz="3200" b="1" i="1" baseline="30000" dirty="0"/>
              <a:t> </a:t>
            </a:r>
            <a:r>
              <a:rPr lang="es-HN" sz="3200" i="1" dirty="0"/>
              <a:t>Respondió la mujer y dijo: No tengo marido. Jesús le dijo: Bien has dicho: No tengo </a:t>
            </a:r>
            <a:r>
              <a:rPr lang="es-HN" sz="3200" i="1" dirty="0" smtClean="0"/>
              <a:t>marido; </a:t>
            </a:r>
            <a:r>
              <a:rPr lang="es-HN" sz="3200" b="1" i="1" baseline="30000" dirty="0" smtClean="0"/>
              <a:t>18</a:t>
            </a:r>
            <a:r>
              <a:rPr lang="es-HN" sz="3200" b="1" i="1" baseline="30000" dirty="0"/>
              <a:t> </a:t>
            </a:r>
            <a:r>
              <a:rPr lang="es-HN" sz="3200" i="1" dirty="0"/>
              <a:t>porque cinco maridos has tenido, y el que ahora tienes no es tu marido; esto has dicho con </a:t>
            </a:r>
            <a:r>
              <a:rPr lang="es-HN" sz="3200" i="1" dirty="0" smtClean="0"/>
              <a:t>verdad. </a:t>
            </a:r>
            <a:r>
              <a:rPr lang="es-HN" sz="3200" b="1" i="1" baseline="30000" dirty="0" smtClean="0"/>
              <a:t>19</a:t>
            </a:r>
            <a:r>
              <a:rPr lang="es-HN" sz="3200" b="1" i="1" baseline="30000" dirty="0"/>
              <a:t> </a:t>
            </a:r>
            <a:r>
              <a:rPr lang="es-HN" sz="3200" i="1" dirty="0"/>
              <a:t>Le dijo la mujer: Señor, me parece que tú eres profeta</a:t>
            </a:r>
            <a:r>
              <a:rPr lang="es-HN" sz="3200" i="1" dirty="0" smtClean="0"/>
              <a:t>.</a:t>
            </a:r>
          </a:p>
          <a:p>
            <a:pPr algn="just"/>
            <a:r>
              <a:rPr lang="es-HN" sz="3200" b="1" i="1" baseline="30000" dirty="0"/>
              <a:t>39 </a:t>
            </a:r>
            <a:r>
              <a:rPr lang="es-HN" sz="3200" i="1" dirty="0"/>
              <a:t>Y muchos de los samaritanos de aquella ciudad creyeron en él por la palabra de la mujer, que daba testimonio diciendo: Me dijo todo lo que he hecho.</a:t>
            </a:r>
          </a:p>
          <a:p>
            <a:pPr algn="just"/>
            <a:endParaRPr lang="es-HN" sz="3200" i="1" dirty="0"/>
          </a:p>
        </p:txBody>
      </p:sp>
    </p:spTree>
    <p:extLst>
      <p:ext uri="{BB962C8B-B14F-4D97-AF65-F5344CB8AC3E}">
        <p14:creationId xmlns:p14="http://schemas.microsoft.com/office/powerpoint/2010/main" val="26414811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623</Words>
  <Application>Microsoft Office PowerPoint</Application>
  <PresentationFormat>Widescreen</PresentationFormat>
  <Paragraphs>58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de Office</vt:lpstr>
      <vt:lpstr>Importancia de la Unción del Espíritu Santo Hoy Día</vt:lpstr>
      <vt:lpstr>La Presencia del Espíritu Santo</vt:lpstr>
      <vt:lpstr>La Presencia del Espíritu Santo</vt:lpstr>
      <vt:lpstr>La Unción (El Poder) del Espíritu Santo</vt:lpstr>
      <vt:lpstr>La Presencia y la Unción  del Espíritu Santo</vt:lpstr>
      <vt:lpstr>El Ministerio de Jesús (Isaías 61:1-3)</vt:lpstr>
      <vt:lpstr>Jesús: Previo a Comenzar Su Ministerio</vt:lpstr>
      <vt:lpstr>Jesús en Su Ministerio (Hechos 10:37-38) NTV</vt:lpstr>
      <vt:lpstr>La Palabra de Ciencia en Jesús</vt:lpstr>
      <vt:lpstr>La Palabra de Ciencia en Jesús</vt:lpstr>
      <vt:lpstr>La Palabra de Ciencia en Jesús</vt:lpstr>
      <vt:lpstr>Utilidad de los Dones  del Espíritu hoy Día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Importancia de la Unción del Espíritu Santo Hoy Día</dc:title>
  <dc:creator>Emma de Sosa</dc:creator>
  <cp:lastModifiedBy>Roger</cp:lastModifiedBy>
  <cp:revision>19</cp:revision>
  <dcterms:created xsi:type="dcterms:W3CDTF">2016-04-23T21:27:54Z</dcterms:created>
  <dcterms:modified xsi:type="dcterms:W3CDTF">2016-04-24T14:00:25Z</dcterms:modified>
</cp:coreProperties>
</file>